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</p:sldIdLst>
  <p:sldSz cx="9144000" cy="5143500" type="screen16x9"/>
  <p:notesSz cx="6858000" cy="9144000"/>
  <p:embeddedFontLst>
    <p:embeddedFont>
      <p:font typeface="Lora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1022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945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93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26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690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659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066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50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822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10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80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888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Juego 2d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C++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Libreria allegro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 usar motor grafico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 ayudas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allegro ayuda con impresion de imagenes en pantalla y sonido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FGD = FIRST GAME DEVELOPED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943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822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262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002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661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481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57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Derrotar al Boss final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sin tiempo para historia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810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69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67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970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537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89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3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PROYECTO FINAL DE CURSO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175" y="2293963"/>
            <a:ext cx="1743650" cy="186577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6577725" y="4341900"/>
            <a:ext cx="231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Sergio Martinez</a:t>
            </a:r>
            <a:endParaRPr sz="18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David Moya</a:t>
            </a:r>
            <a:endParaRPr sz="1800"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3463" y="2293975"/>
            <a:ext cx="1743650" cy="148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7125" y="2062350"/>
            <a:ext cx="1618475" cy="16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0775" y="232825"/>
            <a:ext cx="2096975" cy="23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Diseño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Personajes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909675" y="3620125"/>
            <a:ext cx="1136100" cy="724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Personaje principal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3955975" y="3633775"/>
            <a:ext cx="1373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Enemigo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6933025" y="3751638"/>
            <a:ext cx="1373400" cy="724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Boss final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179" y="1674100"/>
            <a:ext cx="2369648" cy="2022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225" y="667663"/>
            <a:ext cx="2910075" cy="3245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5200" y="799175"/>
            <a:ext cx="3305850" cy="2820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Diseño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100 Fotos para los personajes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900" y="17540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54000"/>
            <a:ext cx="1219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450" y="2047500"/>
            <a:ext cx="2781051" cy="10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500" y="1712450"/>
            <a:ext cx="13067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7375" y="17159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Diseño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Mapas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498972"/>
            <a:ext cx="2287700" cy="17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788" y="1498975"/>
            <a:ext cx="2287701" cy="169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874" y="1498978"/>
            <a:ext cx="2272485" cy="16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9550" y="3329938"/>
            <a:ext cx="2287701" cy="170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7875" y="3334538"/>
            <a:ext cx="2288589" cy="16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Diseño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Menús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7540"/>
            <a:ext cx="2305695" cy="164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478" y="1537542"/>
            <a:ext cx="2294916" cy="164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906" y="1537025"/>
            <a:ext cx="2305694" cy="164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4775" y="3258437"/>
            <a:ext cx="2305695" cy="164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8825" y="3258425"/>
            <a:ext cx="1437012" cy="164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Colisiones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266825" y="1463775"/>
            <a:ext cx="4087500" cy="2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ora"/>
              <a:buChar char="●"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Redondas con Redondas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ora"/>
              <a:buChar char="●"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Redondas con Cuadrados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ora"/>
              <a:buChar char="●"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Por pixeles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ora"/>
              <a:buChar char="●"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Colisión efectiva y no efectiva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575" y="2400675"/>
            <a:ext cx="1678300" cy="17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Inventario y drop de un enemigo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200" y="1406600"/>
            <a:ext cx="3206500" cy="32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28205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IA (Inteligencia Artificial)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89575" y="1819500"/>
            <a:ext cx="33531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Cómo piensa el enemigo?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70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Distintos módulos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311700" y="1440675"/>
            <a:ext cx="4680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Implementación modulos con Allegro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50" y="2463400"/>
            <a:ext cx="2123850" cy="15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025" y="2571750"/>
            <a:ext cx="1532625" cy="15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950" y="2411675"/>
            <a:ext cx="2123850" cy="21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6738" y="1224075"/>
            <a:ext cx="22002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Orden en el trabajo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400" y="1273575"/>
            <a:ext cx="2600525" cy="9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600" y="2361200"/>
            <a:ext cx="1181625" cy="11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475" y="2326163"/>
            <a:ext cx="1251700" cy="12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6400" y="1317950"/>
            <a:ext cx="4391050" cy="30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Metodologias utilizadas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038" y="1210225"/>
            <a:ext cx="5629926" cy="36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Descripción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Juego 2D programado en C++ usando una librería gráfica llamada Allegro.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Como los antiguos zelda.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50" y="3147825"/>
            <a:ext cx="890199" cy="89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6350" y="3264025"/>
            <a:ext cx="774000" cy="7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 descr="Resultado de imagen de gimp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9502" y="3147825"/>
            <a:ext cx="890198" cy="89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 descr="Resultado de imagen de codeblock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303" y="3205925"/>
            <a:ext cx="890197" cy="8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443050" y="4038025"/>
            <a:ext cx="961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C++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2316200" y="4038025"/>
            <a:ext cx="13305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Allegro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5097500" y="4006825"/>
            <a:ext cx="15258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Code Block</a:t>
            </a:r>
            <a:r>
              <a:rPr lang="es"/>
              <a:t>s</a:t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7246800" y="4006825"/>
            <a:ext cx="15855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Gimp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Gestión de tiempo para el proyecto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75" y="1436200"/>
            <a:ext cx="8804250" cy="35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850" y="320100"/>
            <a:ext cx="2322700" cy="11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13" y="1164050"/>
            <a:ext cx="8478974" cy="38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225" y="220750"/>
            <a:ext cx="2926826" cy="8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Mejoras por criterio propio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ora"/>
              <a:buChar char="-"/>
            </a:pPr>
            <a:r>
              <a:rPr lang="es-ES" b="1" dirty="0" smtClean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Optimización y rendimiento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ora"/>
              <a:buChar char="-"/>
            </a:pPr>
            <a:r>
              <a:rPr lang="es-ES" b="1" dirty="0" err="1" smtClean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Jugabilidad</a:t>
            </a:r>
            <a:endParaRPr lang="es-ES" b="1" dirty="0" smtClean="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ora"/>
              <a:buChar char="-"/>
            </a:pPr>
            <a:r>
              <a:rPr lang="es-ES" b="1" dirty="0" smtClean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Conexión BD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ora"/>
              <a:buChar char="-"/>
            </a:pPr>
            <a:r>
              <a:rPr lang="es-ES" b="1" dirty="0" err="1" smtClean="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Multijugador</a:t>
            </a:r>
            <a:endParaRPr b="1" dirty="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21974" y="204779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Conclusiones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1927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Ideas y preguntas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400" y="1452951"/>
            <a:ext cx="7751500" cy="10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Objetivo del juego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886" y="1210349"/>
            <a:ext cx="4450650" cy="330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98" y="1279000"/>
            <a:ext cx="2687600" cy="29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467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Desarrollo de un juego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75" y="3190625"/>
            <a:ext cx="3008526" cy="10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350" y="1541050"/>
            <a:ext cx="3008525" cy="150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175" y="3126750"/>
            <a:ext cx="1550350" cy="1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750" y="1803375"/>
            <a:ext cx="22002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Bucle principal de todo juego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025" y="1102000"/>
            <a:ext cx="3223950" cy="37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Arquitectura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200525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Máquina de estados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025" y="1152463"/>
            <a:ext cx="3223225" cy="35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Estados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30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Allegro 4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96575" y="2379575"/>
            <a:ext cx="8435700" cy="21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Donde se utiliza?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138" y="2802725"/>
            <a:ext cx="22002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Timer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178275" y="2227125"/>
            <a:ext cx="426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Implementación de un contador</a:t>
            </a:r>
            <a:endParaRPr b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875" y="1121475"/>
            <a:ext cx="1485975" cy="297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Presentación en pantalla (16:9)</PresentationFormat>
  <Paragraphs>63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Lora</vt:lpstr>
      <vt:lpstr>Arial</vt:lpstr>
      <vt:lpstr>Simple Light</vt:lpstr>
      <vt:lpstr>PROYECTO FINAL DE CURSO</vt:lpstr>
      <vt:lpstr>Descripción</vt:lpstr>
      <vt:lpstr>Objetivo del juego </vt:lpstr>
      <vt:lpstr>Desarrollo de un juego</vt:lpstr>
      <vt:lpstr>Bucle principal de todo juego </vt:lpstr>
      <vt:lpstr>Arquitectura</vt:lpstr>
      <vt:lpstr>Estados</vt:lpstr>
      <vt:lpstr>Allegro 4</vt:lpstr>
      <vt:lpstr>Timer</vt:lpstr>
      <vt:lpstr>Diseño</vt:lpstr>
      <vt:lpstr>Diseño</vt:lpstr>
      <vt:lpstr>Diseño</vt:lpstr>
      <vt:lpstr>Diseño </vt:lpstr>
      <vt:lpstr>Colisiones</vt:lpstr>
      <vt:lpstr>Inventario y drop de un enemigo  </vt:lpstr>
      <vt:lpstr>IA (Inteligencia Artificial)</vt:lpstr>
      <vt:lpstr>Distintos módulos</vt:lpstr>
      <vt:lpstr>Orden en el trabajo</vt:lpstr>
      <vt:lpstr>Metodologias utilizadas</vt:lpstr>
      <vt:lpstr>Gestión de tiempo para el proyecto </vt:lpstr>
      <vt:lpstr>Presentación de PowerPoint</vt:lpstr>
      <vt:lpstr>Mejoras por criterio propio</vt:lpstr>
      <vt:lpstr>Conclusiones</vt:lpstr>
      <vt:lpstr>Ideas y preguntas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DE CURSO</dc:title>
  <cp:lastModifiedBy>Sergio Martinez Roman</cp:lastModifiedBy>
  <cp:revision>1</cp:revision>
  <dcterms:modified xsi:type="dcterms:W3CDTF">2018-06-06T14:26:10Z</dcterms:modified>
</cp:coreProperties>
</file>